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DD5557C-355E-4B26-88EE-10D5A6A52380}" type="datetimeFigureOut">
              <a:rPr lang="en-NZ"/>
              <a:pPr>
                <a:defRPr/>
              </a:pPr>
              <a:t>24/02/2014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38E35B-502B-4AD7-B8B5-DE82E2CB31AD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21637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EDC78A75-A364-436B-BB76-C1D623718E1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72168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B3EBDFE-DFFE-4FD0-8A0E-B88F8CD61E6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66600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1968811-03FD-4B3C-8312-2A354C93856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4866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81956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78D611F-7B8C-42B8-8D80-2D3DF091282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82192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CE72CB2-91B6-4898-8A23-A21054D3B79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30430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46CBE17-21D7-40DF-A998-B119D9A3D0B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6781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08FE9BC-9A26-4AE6-B1F8-D31B8F6862E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51241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CE0770E-F188-43BB-81F7-B71BDC66A25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83018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DE2ECEC-AED9-4976-8592-35C6C9C4F0D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92195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064294-DF0F-4AEF-B7A6-157BCBF8B97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92825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The double-minded I abhor,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but your commands I love,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You are my refuge and my shield;</a:t>
            </a:r>
            <a:endParaRPr lang="en-NZ" dirty="0"/>
          </a:p>
          <a:p>
            <a:r>
              <a:rPr lang="en-GB" dirty="0"/>
              <a:t>		I set my hope upon your word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119:113-120]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You evildoers, leave me now,</a:t>
            </a:r>
            <a:endParaRPr lang="en-NZ" dirty="0"/>
          </a:p>
          <a:p>
            <a:r>
              <a:rPr lang="en-GB" dirty="0"/>
              <a:t>		that God’s commands I may obey.</a:t>
            </a:r>
            <a:endParaRPr lang="en-NZ" dirty="0"/>
          </a:p>
          <a:p>
            <a:r>
              <a:rPr lang="en-GB" dirty="0"/>
              <a:t>	By your word keep me; I shall live.</a:t>
            </a:r>
            <a:endParaRPr lang="en-NZ" dirty="0"/>
          </a:p>
          <a:p>
            <a:r>
              <a:rPr lang="en-GB" dirty="0"/>
              <a:t>		Let not my hope be swept away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Uphold me, and I shall be saved;</a:t>
            </a:r>
            <a:endParaRPr lang="en-NZ" dirty="0"/>
          </a:p>
          <a:p>
            <a:r>
              <a:rPr lang="en-GB" dirty="0"/>
              <a:t>		for your decrees I have respect.</a:t>
            </a:r>
            <a:endParaRPr lang="en-NZ" dirty="0"/>
          </a:p>
          <a:p>
            <a:r>
              <a:rPr lang="en-GB" dirty="0"/>
              <a:t>	All those who stray from your commands</a:t>
            </a:r>
            <a:endParaRPr lang="en-NZ" dirty="0"/>
          </a:p>
          <a:p>
            <a:r>
              <a:rPr lang="en-GB" dirty="0"/>
              <a:t>		and practise falsehood you reject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58744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wicked you discard like dross;</a:t>
            </a:r>
            <a:endParaRPr lang="en-NZ" dirty="0"/>
          </a:p>
          <a:p>
            <a:r>
              <a:rPr lang="en-GB" dirty="0"/>
              <a:t>		therefore I love your holy law.</a:t>
            </a:r>
            <a:endParaRPr lang="en-NZ" dirty="0"/>
          </a:p>
          <a:p>
            <a:r>
              <a:rPr lang="en-GB" dirty="0"/>
              <a:t>	My body quakes for fear of you;</a:t>
            </a:r>
            <a:endParaRPr lang="en-NZ" dirty="0"/>
          </a:p>
          <a:p>
            <a:r>
              <a:rPr lang="en-GB" dirty="0"/>
              <a:t>		of your commands I stand in awe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119:113-120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2003, alt.</a:t>
            </a:r>
            <a:endParaRPr lang="en-NZ" sz="1000" dirty="0"/>
          </a:p>
          <a:p>
            <a:pPr algn="r"/>
            <a:r>
              <a:rPr lang="en-GB" sz="1000" dirty="0"/>
              <a:t>Tune: Gregorian chant; arr. Lowell Mason, </a:t>
            </a:r>
            <a:r>
              <a:rPr lang="en-GB" sz="1000" dirty="0" smtClean="0"/>
              <a:t>1824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50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2014-02-24T10:06:26Z</dcterms:created>
  <dcterms:modified xsi:type="dcterms:W3CDTF">2014-02-24T10:08:07Z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